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4991" r:id="rId7"/>
    <p:sldMasterId id="2147485064" r:id="rId8"/>
  </p:sldMasterIdLst>
  <p:notesMasterIdLst>
    <p:notesMasterId r:id="rId25"/>
  </p:notesMasterIdLst>
  <p:sldIdLst>
    <p:sldId id="2076137476" r:id="rId9"/>
    <p:sldId id="2147477866" r:id="rId10"/>
    <p:sldId id="2147477878" r:id="rId11"/>
    <p:sldId id="2147477879" r:id="rId12"/>
    <p:sldId id="2147477880" r:id="rId13"/>
    <p:sldId id="2147477881" r:id="rId14"/>
    <p:sldId id="2147477882" r:id="rId15"/>
    <p:sldId id="2147477883" r:id="rId16"/>
    <p:sldId id="2147477876" r:id="rId17"/>
    <p:sldId id="2147477875" r:id="rId18"/>
    <p:sldId id="2147477877" r:id="rId19"/>
    <p:sldId id="2147477864" r:id="rId20"/>
    <p:sldId id="2147477867" r:id="rId21"/>
    <p:sldId id="2147477884" r:id="rId22"/>
    <p:sldId id="2147477868" r:id="rId23"/>
    <p:sldId id="21474778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147477866"/>
          </p14:sldIdLst>
        </p14:section>
        <p14:section name="Usage" id="{3BFDD813-0DC3-4589-9F27-B33158E92782}">
          <p14:sldIdLst>
            <p14:sldId id="2147477878"/>
            <p14:sldId id="2147477879"/>
            <p14:sldId id="2147477880"/>
            <p14:sldId id="2147477881"/>
            <p14:sldId id="2147477882"/>
          </p14:sldIdLst>
        </p14:section>
        <p14:section name="Performance" id="{7CAFAC7C-E50E-4A6A-8A87-74D335493FC7}">
          <p14:sldIdLst/>
        </p14:section>
        <p14:section name="Errors" id="{F4AC3835-AFA8-4638-B73F-595638EBDDEE}">
          <p14:sldIdLst>
            <p14:sldId id="2147477883"/>
          </p14:sldIdLst>
        </p14:section>
        <p14:section name="Administration / lifeycle" id="{CA8B7B59-1CAD-454A-B244-532983F1B311}">
          <p14:sldIdLst>
            <p14:sldId id="2147477876"/>
            <p14:sldId id="2147477875"/>
            <p14:sldId id="2147477877"/>
          </p14:sldIdLst>
        </p14:section>
        <p14:section name="Learning resources" id="{E0424155-0C5F-47EB-A24B-52F6FAEB99E7}">
          <p14:sldIdLst>
            <p14:sldId id="2147477864"/>
            <p14:sldId id="2147477867"/>
            <p14:sldId id="2147477884"/>
            <p14:sldId id="2147477868"/>
            <p14:sldId id="21474778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4" autoAdjust="0"/>
    <p:restoredTop sz="93958" autoAdjust="0"/>
  </p:normalViewPr>
  <p:slideViewPr>
    <p:cSldViewPr snapToGrid="0">
      <p:cViewPr varScale="1">
        <p:scale>
          <a:sx n="102" d="100"/>
          <a:sy n="102" d="100"/>
        </p:scale>
        <p:origin x="32" y="115"/>
      </p:cViewPr>
      <p:guideLst/>
    </p:cSldViewPr>
  </p:slideViewPr>
  <p:notesTextViewPr>
    <p:cViewPr>
      <p:scale>
        <a:sx n="1" d="1"/>
        <a:sy n="1" d="1"/>
      </p:scale>
      <p:origin x="0" y="0"/>
    </p:cViewPr>
  </p:notesTextViewPr>
  <p:sorterViewPr>
    <p:cViewPr>
      <p:scale>
        <a:sx n="100" d="100"/>
        <a:sy n="100" d="100"/>
      </p:scale>
      <p:origin x="0" y="-2253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32.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 Id="rId4" Type="http://schemas.openxmlformats.org/officeDocument/2006/relationships/image" Target="../media/image38.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5.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32.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1182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0908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6095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58011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78377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05158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5887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2144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697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789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0570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8008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7117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194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59075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035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9392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07596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90754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71259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2894383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30863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089439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36114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43474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75082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5784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5813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8745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9519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4590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4923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710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9268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485549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38584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303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12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9787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299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99595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7610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906273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4210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47527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26132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708885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273138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82981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169878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207367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833556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3145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14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56986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689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0535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523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652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80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5622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78639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6260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674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43373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823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6838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2530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1103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5273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7516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8373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25429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04574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28733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3914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66987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3013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64818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3401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2924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674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8718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20380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038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3996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05987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71118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8475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5238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20672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2800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4052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3701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139408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379536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5556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9575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0314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070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5015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6537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7441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137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1826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473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2279183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4830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452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2995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9615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3334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903917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28056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6/15/2023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997658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44029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909379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11162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4687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137364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15413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090109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671337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699426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68581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080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4656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967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349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3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073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649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74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6739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257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0915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545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7764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9108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36825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90352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504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83281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2465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7159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5.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63" Type="http://schemas.openxmlformats.org/officeDocument/2006/relationships/slideLayout" Target="../slideLayouts/slideLayout132.xml"/><Relationship Id="rId68" Type="http://schemas.openxmlformats.org/officeDocument/2006/relationships/slideLayout" Target="../slideLayouts/slideLayout137.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9" Type="http://schemas.openxmlformats.org/officeDocument/2006/relationships/slideLayout" Target="../slideLayouts/slideLayout98.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66" Type="http://schemas.openxmlformats.org/officeDocument/2006/relationships/slideLayout" Target="../slideLayouts/slideLayout135.xml"/><Relationship Id="rId74" Type="http://schemas.openxmlformats.org/officeDocument/2006/relationships/image" Target="../media/image1.emf"/><Relationship Id="rId5" Type="http://schemas.openxmlformats.org/officeDocument/2006/relationships/slideLayout" Target="../slideLayouts/slideLayout74.xml"/><Relationship Id="rId61" Type="http://schemas.openxmlformats.org/officeDocument/2006/relationships/slideLayout" Target="../slideLayouts/slideLayout130.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56" Type="http://schemas.openxmlformats.org/officeDocument/2006/relationships/slideLayout" Target="../slideLayouts/slideLayout125.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59" Type="http://schemas.openxmlformats.org/officeDocument/2006/relationships/slideLayout" Target="../slideLayouts/slideLayout128.xml"/><Relationship Id="rId67" Type="http://schemas.openxmlformats.org/officeDocument/2006/relationships/slideLayout" Target="../slideLayouts/slideLayout136.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54" Type="http://schemas.openxmlformats.org/officeDocument/2006/relationships/slideLayout" Target="../slideLayouts/slideLayout123.xml"/><Relationship Id="rId62" Type="http://schemas.openxmlformats.org/officeDocument/2006/relationships/slideLayout" Target="../slideLayouts/slideLayout131.xml"/><Relationship Id="rId70" Type="http://schemas.openxmlformats.org/officeDocument/2006/relationships/slideLayout" Target="../slideLayouts/slideLayout13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57" Type="http://schemas.openxmlformats.org/officeDocument/2006/relationships/slideLayout" Target="../slideLayouts/slideLayout12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73" Type="http://schemas.openxmlformats.org/officeDocument/2006/relationships/theme" Target="../theme/theme4.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 Type="http://schemas.openxmlformats.org/officeDocument/2006/relationships/slideLayout" Target="../slideLayouts/slideLayout76.xml"/><Relationship Id="rId71" Type="http://schemas.openxmlformats.org/officeDocument/2006/relationships/slideLayout" Target="../slideLayouts/slideLayout14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67.xml"/><Relationship Id="rId21" Type="http://schemas.openxmlformats.org/officeDocument/2006/relationships/slideLayout" Target="../slideLayouts/slideLayout162.xml"/><Relationship Id="rId42" Type="http://schemas.openxmlformats.org/officeDocument/2006/relationships/slideLayout" Target="../slideLayouts/slideLayout183.xml"/><Relationship Id="rId47" Type="http://schemas.openxmlformats.org/officeDocument/2006/relationships/slideLayout" Target="../slideLayouts/slideLayout188.xml"/><Relationship Id="rId63" Type="http://schemas.openxmlformats.org/officeDocument/2006/relationships/slideLayout" Target="../slideLayouts/slideLayout204.xml"/><Relationship Id="rId68" Type="http://schemas.openxmlformats.org/officeDocument/2006/relationships/slideLayout" Target="../slideLayouts/slideLayout209.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9" Type="http://schemas.openxmlformats.org/officeDocument/2006/relationships/slideLayout" Target="../slideLayouts/slideLayout170.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45" Type="http://schemas.openxmlformats.org/officeDocument/2006/relationships/slideLayout" Target="../slideLayouts/slideLayout186.xml"/><Relationship Id="rId53" Type="http://schemas.openxmlformats.org/officeDocument/2006/relationships/slideLayout" Target="../slideLayouts/slideLayout194.xml"/><Relationship Id="rId58" Type="http://schemas.openxmlformats.org/officeDocument/2006/relationships/slideLayout" Target="../slideLayouts/slideLayout199.xml"/><Relationship Id="rId66" Type="http://schemas.openxmlformats.org/officeDocument/2006/relationships/slideLayout" Target="../slideLayouts/slideLayout207.xml"/><Relationship Id="rId74" Type="http://schemas.openxmlformats.org/officeDocument/2006/relationships/theme" Target="../theme/theme5.xml"/><Relationship Id="rId5" Type="http://schemas.openxmlformats.org/officeDocument/2006/relationships/slideLayout" Target="../slideLayouts/slideLayout146.xml"/><Relationship Id="rId61" Type="http://schemas.openxmlformats.org/officeDocument/2006/relationships/slideLayout" Target="../slideLayouts/slideLayout202.xml"/><Relationship Id="rId19" Type="http://schemas.openxmlformats.org/officeDocument/2006/relationships/slideLayout" Target="../slideLayouts/slideLayout16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48" Type="http://schemas.openxmlformats.org/officeDocument/2006/relationships/slideLayout" Target="../slideLayouts/slideLayout189.xml"/><Relationship Id="rId56" Type="http://schemas.openxmlformats.org/officeDocument/2006/relationships/slideLayout" Target="../slideLayouts/slideLayout197.xml"/><Relationship Id="rId64" Type="http://schemas.openxmlformats.org/officeDocument/2006/relationships/slideLayout" Target="../slideLayouts/slideLayout205.xml"/><Relationship Id="rId69" Type="http://schemas.openxmlformats.org/officeDocument/2006/relationships/slideLayout" Target="../slideLayouts/slideLayout210.xml"/><Relationship Id="rId8" Type="http://schemas.openxmlformats.org/officeDocument/2006/relationships/slideLayout" Target="../slideLayouts/slideLayout149.xml"/><Relationship Id="rId51" Type="http://schemas.openxmlformats.org/officeDocument/2006/relationships/slideLayout" Target="../slideLayouts/slideLayout192.xml"/><Relationship Id="rId72" Type="http://schemas.openxmlformats.org/officeDocument/2006/relationships/slideLayout" Target="../slideLayouts/slideLayout213.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46" Type="http://schemas.openxmlformats.org/officeDocument/2006/relationships/slideLayout" Target="../slideLayouts/slideLayout187.xml"/><Relationship Id="rId59" Type="http://schemas.openxmlformats.org/officeDocument/2006/relationships/slideLayout" Target="../slideLayouts/slideLayout200.xml"/><Relationship Id="rId67" Type="http://schemas.openxmlformats.org/officeDocument/2006/relationships/slideLayout" Target="../slideLayouts/slideLayout208.xml"/><Relationship Id="rId20" Type="http://schemas.openxmlformats.org/officeDocument/2006/relationships/slideLayout" Target="../slideLayouts/slideLayout161.xml"/><Relationship Id="rId41" Type="http://schemas.openxmlformats.org/officeDocument/2006/relationships/slideLayout" Target="../slideLayouts/slideLayout182.xml"/><Relationship Id="rId54" Type="http://schemas.openxmlformats.org/officeDocument/2006/relationships/slideLayout" Target="../slideLayouts/slideLayout195.xml"/><Relationship Id="rId62" Type="http://schemas.openxmlformats.org/officeDocument/2006/relationships/slideLayout" Target="../slideLayouts/slideLayout203.xml"/><Relationship Id="rId70" Type="http://schemas.openxmlformats.org/officeDocument/2006/relationships/slideLayout" Target="../slideLayouts/slideLayout211.xml"/><Relationship Id="rId75" Type="http://schemas.openxmlformats.org/officeDocument/2006/relationships/image" Target="../media/image1.emf"/><Relationship Id="rId1" Type="http://schemas.openxmlformats.org/officeDocument/2006/relationships/slideLayout" Target="../slideLayouts/slideLayout142.xml"/><Relationship Id="rId6" Type="http://schemas.openxmlformats.org/officeDocument/2006/relationships/slideLayout" Target="../slideLayouts/slideLayout147.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49" Type="http://schemas.openxmlformats.org/officeDocument/2006/relationships/slideLayout" Target="../slideLayouts/slideLayout190.xml"/><Relationship Id="rId57" Type="http://schemas.openxmlformats.org/officeDocument/2006/relationships/slideLayout" Target="../slideLayouts/slideLayout198.xml"/><Relationship Id="rId10" Type="http://schemas.openxmlformats.org/officeDocument/2006/relationships/slideLayout" Target="../slideLayouts/slideLayout151.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52" Type="http://schemas.openxmlformats.org/officeDocument/2006/relationships/slideLayout" Target="../slideLayouts/slideLayout193.xml"/><Relationship Id="rId60" Type="http://schemas.openxmlformats.org/officeDocument/2006/relationships/slideLayout" Target="../slideLayouts/slideLayout201.xml"/><Relationship Id="rId65" Type="http://schemas.openxmlformats.org/officeDocument/2006/relationships/slideLayout" Target="../slideLayouts/slideLayout206.xml"/><Relationship Id="rId73" Type="http://schemas.openxmlformats.org/officeDocument/2006/relationships/slideLayout" Target="../slideLayouts/slideLayout214.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9" Type="http://schemas.openxmlformats.org/officeDocument/2006/relationships/slideLayout" Target="../slideLayouts/slideLayout180.xml"/><Relationship Id="rId34" Type="http://schemas.openxmlformats.org/officeDocument/2006/relationships/slideLayout" Target="../slideLayouts/slideLayout175.xml"/><Relationship Id="rId50" Type="http://schemas.openxmlformats.org/officeDocument/2006/relationships/slideLayout" Target="../slideLayouts/slideLayout191.xml"/><Relationship Id="rId55" Type="http://schemas.openxmlformats.org/officeDocument/2006/relationships/slideLayout" Target="../slideLayouts/slideLayout196.xml"/><Relationship Id="rId7" Type="http://schemas.openxmlformats.org/officeDocument/2006/relationships/slideLayout" Target="../slideLayouts/slideLayout148.xml"/><Relationship Id="rId71"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68359746"/>
      </p:ext>
    </p:extLst>
  </p:cSld>
  <p:clrMap bg1="lt1" tx1="dk1" bg2="lt2" tx2="dk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03" r:id="rId12"/>
    <p:sldLayoutId id="2147485004" r:id="rId13"/>
    <p:sldLayoutId id="2147485005" r:id="rId14"/>
    <p:sldLayoutId id="2147485006" r:id="rId15"/>
    <p:sldLayoutId id="2147485007" r:id="rId16"/>
    <p:sldLayoutId id="2147485008" r:id="rId17"/>
    <p:sldLayoutId id="2147485009" r:id="rId18"/>
    <p:sldLayoutId id="2147485010" r:id="rId19"/>
    <p:sldLayoutId id="2147485011" r:id="rId20"/>
    <p:sldLayoutId id="2147485012" r:id="rId21"/>
    <p:sldLayoutId id="2147485013" r:id="rId22"/>
    <p:sldLayoutId id="2147485014" r:id="rId23"/>
    <p:sldLayoutId id="2147485015" r:id="rId24"/>
    <p:sldLayoutId id="2147485016" r:id="rId25"/>
    <p:sldLayoutId id="2147485017" r:id="rId26"/>
    <p:sldLayoutId id="2147485018" r:id="rId27"/>
    <p:sldLayoutId id="2147485019" r:id="rId28"/>
    <p:sldLayoutId id="2147485020" r:id="rId29"/>
    <p:sldLayoutId id="2147485021" r:id="rId30"/>
    <p:sldLayoutId id="2147485022" r:id="rId31"/>
    <p:sldLayoutId id="2147485023" r:id="rId32"/>
    <p:sldLayoutId id="2147485024" r:id="rId33"/>
    <p:sldLayoutId id="2147485025" r:id="rId34"/>
    <p:sldLayoutId id="2147485026" r:id="rId35"/>
    <p:sldLayoutId id="2147485027" r:id="rId36"/>
    <p:sldLayoutId id="2147485028" r:id="rId37"/>
    <p:sldLayoutId id="2147485029" r:id="rId38"/>
    <p:sldLayoutId id="2147485030" r:id="rId39"/>
    <p:sldLayoutId id="2147485031" r:id="rId40"/>
    <p:sldLayoutId id="2147485032" r:id="rId41"/>
    <p:sldLayoutId id="2147485033" r:id="rId42"/>
    <p:sldLayoutId id="2147485034" r:id="rId43"/>
    <p:sldLayoutId id="2147485035" r:id="rId44"/>
    <p:sldLayoutId id="2147485036" r:id="rId45"/>
    <p:sldLayoutId id="2147485037" r:id="rId46"/>
    <p:sldLayoutId id="2147485038" r:id="rId47"/>
    <p:sldLayoutId id="2147485039" r:id="rId48"/>
    <p:sldLayoutId id="2147485040" r:id="rId49"/>
    <p:sldLayoutId id="2147485041" r:id="rId50"/>
    <p:sldLayoutId id="2147485042" r:id="rId51"/>
    <p:sldLayoutId id="2147485043" r:id="rId52"/>
    <p:sldLayoutId id="2147485044" r:id="rId53"/>
    <p:sldLayoutId id="2147485045" r:id="rId54"/>
    <p:sldLayoutId id="2147485046" r:id="rId55"/>
    <p:sldLayoutId id="2147485047" r:id="rId56"/>
    <p:sldLayoutId id="2147485048" r:id="rId57"/>
    <p:sldLayoutId id="2147485049" r:id="rId58"/>
    <p:sldLayoutId id="2147485050" r:id="rId59"/>
    <p:sldLayoutId id="2147485051" r:id="rId60"/>
    <p:sldLayoutId id="2147485052" r:id="rId61"/>
    <p:sldLayoutId id="2147485053" r:id="rId62"/>
    <p:sldLayoutId id="2147485054" r:id="rId63"/>
    <p:sldLayoutId id="2147485055" r:id="rId64"/>
    <p:sldLayoutId id="2147485056" r:id="rId65"/>
    <p:sldLayoutId id="2147485057" r:id="rId66"/>
    <p:sldLayoutId id="2147485058" r:id="rId67"/>
    <p:sldLayoutId id="2147485059" r:id="rId68"/>
    <p:sldLayoutId id="2147485060" r:id="rId69"/>
    <p:sldLayoutId id="2147485061" r:id="rId70"/>
    <p:sldLayoutId id="2147485062" r:id="rId71"/>
    <p:sldLayoutId id="21474850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23792252"/>
      </p:ext>
    </p:extLst>
  </p:cSld>
  <p:clrMap bg1="lt1" tx1="dk1" bg2="lt2" tx2="dk2" accent1="accent1" accent2="accent2" accent3="accent3" accent4="accent4" accent5="accent5" accent6="accent6" hlink="hlink" folHlink="folHlink"/>
  <p:sldLayoutIdLst>
    <p:sldLayoutId id="2147485065" r:id="rId1"/>
    <p:sldLayoutId id="2147485066" r:id="rId2"/>
    <p:sldLayoutId id="2147485067" r:id="rId3"/>
    <p:sldLayoutId id="2147485068" r:id="rId4"/>
    <p:sldLayoutId id="2147485069" r:id="rId5"/>
    <p:sldLayoutId id="2147485070" r:id="rId6"/>
    <p:sldLayoutId id="2147485071" r:id="rId7"/>
    <p:sldLayoutId id="2147485072" r:id="rId8"/>
    <p:sldLayoutId id="2147485073" r:id="rId9"/>
    <p:sldLayoutId id="2147485074" r:id="rId10"/>
    <p:sldLayoutId id="2147485075" r:id="rId11"/>
    <p:sldLayoutId id="2147485076" r:id="rId12"/>
    <p:sldLayoutId id="2147485077" r:id="rId13"/>
    <p:sldLayoutId id="2147485078" r:id="rId14"/>
    <p:sldLayoutId id="2147485079" r:id="rId15"/>
    <p:sldLayoutId id="2147485080" r:id="rId16"/>
    <p:sldLayoutId id="2147485081" r:id="rId17"/>
    <p:sldLayoutId id="2147485082" r:id="rId18"/>
    <p:sldLayoutId id="2147485083" r:id="rId19"/>
    <p:sldLayoutId id="2147485084" r:id="rId20"/>
    <p:sldLayoutId id="2147485085" r:id="rId21"/>
    <p:sldLayoutId id="2147485086" r:id="rId22"/>
    <p:sldLayoutId id="2147485087" r:id="rId23"/>
    <p:sldLayoutId id="2147485088" r:id="rId24"/>
    <p:sldLayoutId id="2147485089" r:id="rId25"/>
    <p:sldLayoutId id="2147485090" r:id="rId26"/>
    <p:sldLayoutId id="2147485091" r:id="rId27"/>
    <p:sldLayoutId id="2147485092" r:id="rId28"/>
    <p:sldLayoutId id="2147485093" r:id="rId29"/>
    <p:sldLayoutId id="2147485094" r:id="rId30"/>
    <p:sldLayoutId id="2147485095" r:id="rId31"/>
    <p:sldLayoutId id="2147485096" r:id="rId32"/>
    <p:sldLayoutId id="2147485097" r:id="rId33"/>
    <p:sldLayoutId id="2147485098" r:id="rId34"/>
    <p:sldLayoutId id="2147485099" r:id="rId35"/>
    <p:sldLayoutId id="2147485100" r:id="rId36"/>
    <p:sldLayoutId id="2147485101" r:id="rId37"/>
    <p:sldLayoutId id="2147485102" r:id="rId38"/>
    <p:sldLayoutId id="2147485103" r:id="rId39"/>
    <p:sldLayoutId id="2147485104" r:id="rId40"/>
    <p:sldLayoutId id="2147485105" r:id="rId41"/>
    <p:sldLayoutId id="2147485106" r:id="rId42"/>
    <p:sldLayoutId id="2147485107" r:id="rId43"/>
    <p:sldLayoutId id="2147485108" r:id="rId44"/>
    <p:sldLayoutId id="2147485109" r:id="rId45"/>
    <p:sldLayoutId id="2147485110" r:id="rId46"/>
    <p:sldLayoutId id="2147485111" r:id="rId47"/>
    <p:sldLayoutId id="2147485112" r:id="rId48"/>
    <p:sldLayoutId id="2147485113" r:id="rId49"/>
    <p:sldLayoutId id="2147485114" r:id="rId50"/>
    <p:sldLayoutId id="2147485115" r:id="rId51"/>
    <p:sldLayoutId id="2147485116" r:id="rId52"/>
    <p:sldLayoutId id="2147485117" r:id="rId53"/>
    <p:sldLayoutId id="2147485118" r:id="rId54"/>
    <p:sldLayoutId id="2147485119" r:id="rId55"/>
    <p:sldLayoutId id="2147485120" r:id="rId56"/>
    <p:sldLayoutId id="2147485121" r:id="rId57"/>
    <p:sldLayoutId id="2147485122" r:id="rId58"/>
    <p:sldLayoutId id="2147485123" r:id="rId59"/>
    <p:sldLayoutId id="2147485124" r:id="rId60"/>
    <p:sldLayoutId id="2147485125" r:id="rId61"/>
    <p:sldLayoutId id="2147485126" r:id="rId62"/>
    <p:sldLayoutId id="2147485127" r:id="rId63"/>
    <p:sldLayoutId id="2147485128" r:id="rId64"/>
    <p:sldLayoutId id="2147485129" r:id="rId65"/>
    <p:sldLayoutId id="2147485130" r:id="rId66"/>
    <p:sldLayoutId id="2147485131" r:id="rId67"/>
    <p:sldLayoutId id="2147485132" r:id="rId68"/>
    <p:sldLayoutId id="2147485133" r:id="rId69"/>
    <p:sldLayoutId id="2147485134" r:id="rId70"/>
    <p:sldLayoutId id="2147485135" r:id="rId71"/>
    <p:sldLayoutId id="2147485136" r:id="rId72"/>
    <p:sldLayoutId id="2147485137"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4.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4.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5.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4.xml"/></Relationships>
</file>

<file path=ppt/slides/_rels/slide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4.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4.xml"/></Relationships>
</file>

<file path=ppt/slides/_rels/slide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4.xml"/></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4.xml"/></Relationships>
</file>

<file path=ppt/slides/_rels/slide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Telemetry for Business Central ISV product owners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2144" y="1477970"/>
            <a:ext cx="8838565"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062361" y="30893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51508" y="3765119"/>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54800" y="2688167"/>
            <a:ext cx="4405056" cy="148486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54800" y="4241801"/>
            <a:ext cx="4405056" cy="14580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599612" y="5696111"/>
            <a:ext cx="310053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failure rates by version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failures by country/region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41129883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app lifecycle events (including errors)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2340" y="1477970"/>
            <a:ext cx="875817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062361" y="30893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59975" y="3979967"/>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069660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72A-B914-10FB-F480-0AC17EFF2A1E}"/>
              </a:ext>
            </a:extLst>
          </p:cNvPr>
          <p:cNvSpPr>
            <a:spLocks noGrp="1"/>
          </p:cNvSpPr>
          <p:nvPr>
            <p:ph type="title"/>
          </p:nvPr>
        </p:nvSpPr>
        <p:spPr>
          <a:xfrm>
            <a:off x="838200" y="90492"/>
            <a:ext cx="8830733" cy="650875"/>
          </a:xfrm>
        </p:spPr>
        <p:txBody>
          <a:bodyPr>
            <a:normAutofit fontScale="90000"/>
          </a:bodyPr>
          <a:lstStyle/>
          <a:p>
            <a:r>
              <a:rPr lang="en-US" dirty="0"/>
              <a:t>aka.ms/</a:t>
            </a:r>
            <a:r>
              <a:rPr lang="en-US" dirty="0" err="1"/>
              <a:t>bc</a:t>
            </a:r>
            <a:r>
              <a:rPr lang="en-US" dirty="0" err="1">
                <a:solidFill>
                  <a:schemeClr val="accent1"/>
                </a:solidFill>
              </a:rPr>
              <a:t>telemetry</a:t>
            </a:r>
            <a:endParaRPr lang="en-DK" dirty="0">
              <a:solidFill>
                <a:schemeClr val="accent1"/>
              </a:solidFill>
            </a:endParaRPr>
          </a:p>
        </p:txBody>
      </p:sp>
      <p:pic>
        <p:nvPicPr>
          <p:cNvPr id="8" name="Picture 7">
            <a:extLst>
              <a:ext uri="{FF2B5EF4-FFF2-40B4-BE49-F238E27FC236}">
                <a16:creationId xmlns:a16="http://schemas.microsoft.com/office/drawing/2014/main" id="{A8913A4B-72D0-09E2-F5D6-EE6AB32B4E32}"/>
              </a:ext>
            </a:extLst>
          </p:cNvPr>
          <p:cNvPicPr>
            <a:picLocks noChangeAspect="1"/>
          </p:cNvPicPr>
          <p:nvPr/>
        </p:nvPicPr>
        <p:blipFill>
          <a:blip r:embed="rId2"/>
          <a:stretch>
            <a:fillRect/>
          </a:stretch>
        </p:blipFill>
        <p:spPr>
          <a:xfrm>
            <a:off x="838200" y="1244600"/>
            <a:ext cx="8876149" cy="5463641"/>
          </a:xfrm>
          <a:prstGeom prst="rect">
            <a:avLst/>
          </a:prstGeom>
        </p:spPr>
      </p:pic>
    </p:spTree>
    <p:extLst>
      <p:ext uri="{BB962C8B-B14F-4D97-AF65-F5344CB8AC3E}">
        <p14:creationId xmlns:p14="http://schemas.microsoft.com/office/powerpoint/2010/main" val="883304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757C4E-2FE6-2BD9-0327-DFA80DF2AE54}"/>
              </a:ext>
            </a:extLst>
          </p:cNvPr>
          <p:cNvPicPr>
            <a:picLocks noChangeAspect="1"/>
          </p:cNvPicPr>
          <p:nvPr/>
        </p:nvPicPr>
        <p:blipFill>
          <a:blip r:embed="rId2"/>
          <a:stretch>
            <a:fillRect/>
          </a:stretch>
        </p:blipFill>
        <p:spPr>
          <a:xfrm>
            <a:off x="2281844" y="1301917"/>
            <a:ext cx="9696787" cy="5897859"/>
          </a:xfrm>
          <a:prstGeom prst="rect">
            <a:avLst/>
          </a:prstGeom>
        </p:spPr>
      </p:pic>
      <p:sp>
        <p:nvSpPr>
          <p:cNvPr id="2" name="Title 1">
            <a:extLst>
              <a:ext uri="{FF2B5EF4-FFF2-40B4-BE49-F238E27FC236}">
                <a16:creationId xmlns:a16="http://schemas.microsoft.com/office/drawing/2014/main" id="{7A1773F9-4CAF-BBCA-5FB0-76633CD9772B}"/>
              </a:ext>
            </a:extLst>
          </p:cNvPr>
          <p:cNvSpPr>
            <a:spLocks noGrp="1"/>
          </p:cNvSpPr>
          <p:nvPr>
            <p:ph type="title"/>
          </p:nvPr>
        </p:nvSpPr>
        <p:spPr>
          <a:xfrm>
            <a:off x="121105" y="54255"/>
            <a:ext cx="9825074" cy="448223"/>
          </a:xfrm>
        </p:spPr>
        <p:txBody>
          <a:bodyPr wrap="square" anchor="ctr">
            <a:normAutofit fontScale="90000"/>
          </a:bodyPr>
          <a:lstStyle/>
          <a:p>
            <a:r>
              <a:rPr lang="en-GB" dirty="0"/>
              <a:t>How do I get the Power BI app?</a:t>
            </a:r>
            <a:endParaRPr lang="en-DK" dirty="0"/>
          </a:p>
        </p:txBody>
      </p:sp>
      <p:sp>
        <p:nvSpPr>
          <p:cNvPr id="5" name="Rectangle 4">
            <a:extLst>
              <a:ext uri="{FF2B5EF4-FFF2-40B4-BE49-F238E27FC236}">
                <a16:creationId xmlns:a16="http://schemas.microsoft.com/office/drawing/2014/main" id="{1AC00A3E-DD47-C966-1AAB-9E7DF93EAE8F}"/>
              </a:ext>
            </a:extLst>
          </p:cNvPr>
          <p:cNvSpPr/>
          <p:nvPr/>
        </p:nvSpPr>
        <p:spPr bwMode="auto">
          <a:xfrm>
            <a:off x="2560328" y="5964382"/>
            <a:ext cx="2655908" cy="4617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01D7B3BE-51BF-0961-968A-032B61EAF783}"/>
              </a:ext>
            </a:extLst>
          </p:cNvPr>
          <p:cNvPicPr>
            <a:picLocks noChangeAspect="1"/>
          </p:cNvPicPr>
          <p:nvPr/>
        </p:nvPicPr>
        <p:blipFill>
          <a:blip r:embed="rId2"/>
          <a:stretch>
            <a:fillRect/>
          </a:stretch>
        </p:blipFill>
        <p:spPr>
          <a:xfrm>
            <a:off x="6095996" y="0"/>
            <a:ext cx="7" cy="6858000"/>
          </a:xfrm>
          <a:prstGeom prst="rect">
            <a:avLst/>
          </a:prstGeom>
        </p:spPr>
      </p:pic>
    </p:spTree>
    <p:extLst>
      <p:ext uri="{BB962C8B-B14F-4D97-AF65-F5344CB8AC3E}">
        <p14:creationId xmlns:p14="http://schemas.microsoft.com/office/powerpoint/2010/main" val="37351832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773F9-4CAF-BBCA-5FB0-76633CD9772B}"/>
              </a:ext>
            </a:extLst>
          </p:cNvPr>
          <p:cNvSpPr>
            <a:spLocks noGrp="1"/>
          </p:cNvSpPr>
          <p:nvPr>
            <p:ph type="title"/>
          </p:nvPr>
        </p:nvSpPr>
        <p:spPr>
          <a:xfrm>
            <a:off x="588263" y="587375"/>
            <a:ext cx="4159950" cy="5683249"/>
          </a:xfrm>
        </p:spPr>
        <p:txBody>
          <a:bodyPr wrap="square" anchor="ctr">
            <a:normAutofit/>
          </a:bodyPr>
          <a:lstStyle/>
          <a:p>
            <a:r>
              <a:rPr lang="en-GB" dirty="0"/>
              <a:t>What signal is available for ISVs?</a:t>
            </a:r>
            <a:endParaRPr lang="en-DK" dirty="0"/>
          </a:p>
        </p:txBody>
      </p:sp>
      <p:pic>
        <p:nvPicPr>
          <p:cNvPr id="4" name="Picture 3">
            <a:extLst>
              <a:ext uri="{FF2B5EF4-FFF2-40B4-BE49-F238E27FC236}">
                <a16:creationId xmlns:a16="http://schemas.microsoft.com/office/drawing/2014/main" id="{06DB57F6-BF21-4657-33AB-D94C6A3C0D63}"/>
              </a:ext>
            </a:extLst>
          </p:cNvPr>
          <p:cNvPicPr>
            <a:picLocks noChangeAspect="1"/>
          </p:cNvPicPr>
          <p:nvPr/>
        </p:nvPicPr>
        <p:blipFill rotWithShape="1">
          <a:blip r:embed="rId2"/>
          <a:srcRect r="21650"/>
          <a:stretch/>
        </p:blipFill>
        <p:spPr>
          <a:xfrm>
            <a:off x="5260277" y="736814"/>
            <a:ext cx="6672643" cy="5940243"/>
          </a:xfrm>
          <a:prstGeom prst="rect">
            <a:avLst/>
          </a:prstGeom>
          <a:noFill/>
        </p:spPr>
      </p:pic>
      <p:sp>
        <p:nvSpPr>
          <p:cNvPr id="5" name="Rectangle 4">
            <a:extLst>
              <a:ext uri="{FF2B5EF4-FFF2-40B4-BE49-F238E27FC236}">
                <a16:creationId xmlns:a16="http://schemas.microsoft.com/office/drawing/2014/main" id="{1AC00A3E-DD47-C966-1AAB-9E7DF93EAE8F}"/>
              </a:ext>
            </a:extLst>
          </p:cNvPr>
          <p:cNvSpPr/>
          <p:nvPr/>
        </p:nvSpPr>
        <p:spPr bwMode="auto">
          <a:xfrm>
            <a:off x="10409666" y="1335899"/>
            <a:ext cx="535702" cy="543523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462895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with low confidence">
            <a:extLst>
              <a:ext uri="{FF2B5EF4-FFF2-40B4-BE49-F238E27FC236}">
                <a16:creationId xmlns:a16="http://schemas.microsoft.com/office/drawing/2014/main" id="{D1940042-5D79-010F-35F8-7C62C4A1FAC9}"/>
              </a:ext>
            </a:extLst>
          </p:cNvPr>
          <p:cNvPicPr>
            <a:picLocks noChangeAspect="1"/>
          </p:cNvPicPr>
          <p:nvPr/>
        </p:nvPicPr>
        <p:blipFill>
          <a:blip r:embed="rId2"/>
          <a:stretch>
            <a:fillRect/>
          </a:stretch>
        </p:blipFill>
        <p:spPr>
          <a:xfrm>
            <a:off x="120650" y="291942"/>
            <a:ext cx="11950700" cy="6274116"/>
          </a:xfrm>
          <a:prstGeom prst="rect">
            <a:avLst/>
          </a:prstGeom>
          <a:noFill/>
        </p:spPr>
      </p:pic>
    </p:spTree>
    <p:extLst>
      <p:ext uri="{BB962C8B-B14F-4D97-AF65-F5344CB8AC3E}">
        <p14:creationId xmlns:p14="http://schemas.microsoft.com/office/powerpoint/2010/main" val="18841252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B4F7-C0A4-ABF2-78E5-14D6F8BBF116}"/>
              </a:ext>
            </a:extLst>
          </p:cNvPr>
          <p:cNvSpPr>
            <a:spLocks noGrp="1"/>
          </p:cNvSpPr>
          <p:nvPr>
            <p:ph type="title"/>
          </p:nvPr>
        </p:nvSpPr>
        <p:spPr>
          <a:xfrm>
            <a:off x="586740" y="57150"/>
            <a:ext cx="11018520" cy="553998"/>
          </a:xfrm>
        </p:spPr>
        <p:txBody>
          <a:bodyPr wrap="square" anchor="t">
            <a:normAutofit fontScale="90000"/>
          </a:bodyPr>
          <a:lstStyle/>
          <a:p>
            <a:r>
              <a:rPr lang="en-US" dirty="0"/>
              <a:t>aka.ms/</a:t>
            </a:r>
            <a:r>
              <a:rPr lang="en-US" dirty="0" err="1"/>
              <a:t>bc</a:t>
            </a:r>
            <a:r>
              <a:rPr lang="en-US" dirty="0" err="1">
                <a:solidFill>
                  <a:schemeClr val="accent1"/>
                </a:solidFill>
              </a:rPr>
              <a:t>telemetry</a:t>
            </a:r>
            <a:r>
              <a:rPr lang="en-US" dirty="0" err="1"/>
              <a:t>samples</a:t>
            </a:r>
            <a:endParaRPr lang="en-DK" dirty="0"/>
          </a:p>
        </p:txBody>
      </p:sp>
      <p:pic>
        <p:nvPicPr>
          <p:cNvPr id="10" name="Picture 9">
            <a:extLst>
              <a:ext uri="{FF2B5EF4-FFF2-40B4-BE49-F238E27FC236}">
                <a16:creationId xmlns:a16="http://schemas.microsoft.com/office/drawing/2014/main" id="{ABD7CF9C-EC0E-28CA-1B8A-5F81655536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1151" y="1179636"/>
            <a:ext cx="9773558" cy="5555660"/>
          </a:xfrm>
          <a:prstGeom prst="rect">
            <a:avLst/>
          </a:prstGeom>
          <a:noFill/>
        </p:spPr>
      </p:pic>
      <p:sp>
        <p:nvSpPr>
          <p:cNvPr id="11" name="Rectangle 10">
            <a:extLst>
              <a:ext uri="{FF2B5EF4-FFF2-40B4-BE49-F238E27FC236}">
                <a16:creationId xmlns:a16="http://schemas.microsoft.com/office/drawing/2014/main" id="{CB4B9B18-6885-2AC3-BB76-3F36DF54F15E}"/>
              </a:ext>
            </a:extLst>
          </p:cNvPr>
          <p:cNvSpPr/>
          <p:nvPr/>
        </p:nvSpPr>
        <p:spPr bwMode="auto">
          <a:xfrm>
            <a:off x="3517539" y="1461302"/>
            <a:ext cx="898836" cy="2645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B6E352F-AEEE-43E1-1D4B-A9911DDE687E}"/>
              </a:ext>
            </a:extLst>
          </p:cNvPr>
          <p:cNvSpPr/>
          <p:nvPr/>
        </p:nvSpPr>
        <p:spPr bwMode="auto">
          <a:xfrm>
            <a:off x="1775287" y="4516454"/>
            <a:ext cx="7642218" cy="4351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138747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lstStyle/>
          <a:p>
            <a:r>
              <a:rPr lang="en-GB" sz="5400" dirty="0"/>
              <a:t>Actions</a:t>
            </a:r>
            <a:endParaRPr lang="en-DK" sz="5400" dirty="0"/>
          </a:p>
        </p:txBody>
      </p:sp>
    </p:spTree>
    <p:extLst>
      <p:ext uri="{BB962C8B-B14F-4D97-AF65-F5344CB8AC3E}">
        <p14:creationId xmlns:p14="http://schemas.microsoft.com/office/powerpoint/2010/main" val="19989744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Daily/Weekly/Monthly Active Tenants (DAT/WAT/MAT)</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949" y="1480501"/>
            <a:ext cx="8746954" cy="4998933"/>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97314" y="2646425"/>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914787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Types of clients and browsers using your app</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949" y="1487581"/>
            <a:ext cx="8746954" cy="4984772"/>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97314" y="2896191"/>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2533469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Where are your customers and which languages do they use?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949" y="1491609"/>
            <a:ext cx="8746954" cy="497671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97314" y="3124791"/>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7650688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What are page view usage patterns for your app?</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6795" y="1491609"/>
            <a:ext cx="8729261" cy="497671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206161" y="3298358"/>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313369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Which features in your app are being discovered/used?</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6795" y="1493963"/>
            <a:ext cx="8729261" cy="4972006"/>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206161" y="3747092"/>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8072969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Which errors happen in your app?</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05316" y="1493963"/>
            <a:ext cx="8692219" cy="4972006"/>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35533" y="26700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224682" y="2879079"/>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7593649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your install base across customers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949" y="1477970"/>
            <a:ext cx="8746954"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30928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218771" y="3302136"/>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80320108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5.xml><?xml version="1.0" encoding="utf-8"?>
<a:theme xmlns:a="http://schemas.openxmlformats.org/drawingml/2006/main" name="2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2.xml><?xml version="1.0" encoding="utf-8"?>
<ds:datastoreItem xmlns:ds="http://schemas.openxmlformats.org/officeDocument/2006/customXml" ds:itemID="{B371F9CF-9C3A-47AF-87E4-7502B065211F}">
  <ds:schemaRefs>
    <ds:schemaRef ds:uri="http://schemas.microsoft.com/sharepoint/v3/contenttype/forms"/>
  </ds:schemaRefs>
</ds:datastoreItem>
</file>

<file path=customXml/itemProps3.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75</TotalTime>
  <Words>171</Words>
  <Application>Microsoft Office PowerPoint</Application>
  <PresentationFormat>Widescreen</PresentationFormat>
  <Paragraphs>23</Paragraphs>
  <Slides>16</Slides>
  <Notes>1</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16</vt:i4>
      </vt:variant>
    </vt:vector>
  </HeadingPairs>
  <TitlesOfParts>
    <vt:vector size="29" baseType="lpstr">
      <vt:lpstr>Arial</vt:lpstr>
      <vt:lpstr>Calibri</vt:lpstr>
      <vt:lpstr>Calibri Light</vt:lpstr>
      <vt:lpstr>Consolas</vt:lpstr>
      <vt:lpstr>Corbel</vt:lpstr>
      <vt:lpstr>Segoe UI</vt:lpstr>
      <vt:lpstr>Segoe UI Semibold</vt:lpstr>
      <vt:lpstr>Wingdings</vt:lpstr>
      <vt:lpstr>Office Theme</vt:lpstr>
      <vt:lpstr>3_Office Theme</vt:lpstr>
      <vt:lpstr>Black Template</vt:lpstr>
      <vt:lpstr>1_Microsoft D365 template</vt:lpstr>
      <vt:lpstr>2_Microsoft D365 template</vt:lpstr>
      <vt:lpstr>Telemetry for Business Central ISV product owners</vt:lpstr>
      <vt:lpstr>Telemetry is just a fancy word for “usage data”</vt:lpstr>
      <vt:lpstr>Daily/Weekly/Monthly Active Tenants (DAT/WAT/MAT)</vt:lpstr>
      <vt:lpstr>Types of clients and browsers using your app</vt:lpstr>
      <vt:lpstr>Where are your customers and which languages do they use?</vt:lpstr>
      <vt:lpstr>What are page view usage patterns for your app?</vt:lpstr>
      <vt:lpstr>Which features in your app are being discovered/used?</vt:lpstr>
      <vt:lpstr>Which errors happen in your app?</vt:lpstr>
      <vt:lpstr>How to see your install base across customers</vt:lpstr>
      <vt:lpstr>How to see the Appsource validation results </vt:lpstr>
      <vt:lpstr>How to see the app lifecycle events (including errors)</vt:lpstr>
      <vt:lpstr>aka.ms/bctelemetry</vt:lpstr>
      <vt:lpstr>How do I get the Power BI app?</vt:lpstr>
      <vt:lpstr>What signal is available for ISVs?</vt:lpstr>
      <vt:lpstr>PowerPoint Presentation</vt:lpstr>
      <vt:lpstr>aka.ms/bctelemetrysamples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9</cp:revision>
  <dcterms:created xsi:type="dcterms:W3CDTF">2020-12-19T21:58:41Z</dcterms:created>
  <dcterms:modified xsi:type="dcterms:W3CDTF">2023-06-15T10:56:27Z</dcterms:modified>
</cp:coreProperties>
</file>